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9" r:id="rId4"/>
    <p:sldId id="257" r:id="rId5"/>
    <p:sldId id="256" r:id="rId6"/>
    <p:sldId id="260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743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959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213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78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782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169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117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304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591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251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924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0FF0-0419-4580-8760-D943EE946AAF}" type="datetimeFigureOut">
              <a:rPr lang="sk-SK" smtClean="0"/>
              <a:t>24. 6. 2024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39978-E4A0-4DA6-9AA1-4DB76ACF2C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457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3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k-SK" sz="4000"/>
              <a:t>SLÁVNOSTNÉ OTVORENIE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/>
              <a:t>Polyfunkčná budova je dvojpodlažný, čiastočne podpivničený objekt situovaný na ul. 29. augusta v centrálnej mestskej časti Zvolena</a:t>
            </a:r>
          </a:p>
          <a:p>
            <a:pPr marL="0" indent="0">
              <a:buNone/>
            </a:pPr>
            <a:endParaRPr lang="sk-SK" sz="2000"/>
          </a:p>
          <a:p>
            <a:pPr marL="0" indent="0">
              <a:buNone/>
            </a:pPr>
            <a:r>
              <a:rPr lang="sk-SK" sz="2000"/>
              <a:t>Objekt má pôdorysný tvar obdĺžnika o rozmeroch 24,70 m x 13,2 m</a:t>
            </a:r>
          </a:p>
          <a:p>
            <a:pPr marL="0" indent="0">
              <a:buNone/>
            </a:pPr>
            <a:endParaRPr lang="sk-SK" sz="2000"/>
          </a:p>
          <a:p>
            <a:pPr marL="0" indent="0">
              <a:buNone/>
            </a:pPr>
            <a:r>
              <a:rPr lang="sk-SK" sz="2000"/>
              <a:t>Úžitková plocha objektu je 916 m</a:t>
            </a:r>
            <a:r>
              <a:rPr lang="sk-SK" sz="2000" baseline="30000"/>
              <a:t>2</a:t>
            </a:r>
          </a:p>
          <a:p>
            <a:pPr marL="0" indent="0">
              <a:buNone/>
            </a:pPr>
            <a:endParaRPr lang="sk-SK" sz="2000"/>
          </a:p>
          <a:p>
            <a:pPr marL="0" indent="0">
              <a:buNone/>
            </a:pPr>
            <a:endParaRPr lang="sk-SK" sz="2000"/>
          </a:p>
        </p:txBody>
      </p:sp>
    </p:spTree>
    <p:extLst>
      <p:ext uri="{BB962C8B-B14F-4D97-AF65-F5344CB8AC3E}">
        <p14:creationId xmlns:p14="http://schemas.microsoft.com/office/powerpoint/2010/main" val="9806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exteriér, strom, budova, dom&#10;&#10;Automaticky generovaný popis">
            <a:extLst>
              <a:ext uri="{FF2B5EF4-FFF2-40B4-BE49-F238E27FC236}">
                <a16:creationId xmlns:a16="http://schemas.microsoft.com/office/drawing/2014/main" id="{041E6AB1-89A2-BD5D-2A3A-1DCB94ADE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1" b="9669"/>
          <a:stretch/>
        </p:blipFill>
        <p:spPr>
          <a:xfrm>
            <a:off x="3" y="10"/>
            <a:ext cx="12191997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35031" y="2213145"/>
            <a:ext cx="6864098" cy="2425614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162550" y="0"/>
            <a:ext cx="7048678" cy="68580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86455" y="-60677"/>
            <a:ext cx="6864096" cy="698544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695591" y="-647892"/>
            <a:ext cx="2839273" cy="12192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25164" y="2138209"/>
            <a:ext cx="2919124" cy="2839273"/>
          </a:xfrm>
        </p:spPr>
        <p:txBody>
          <a:bodyPr>
            <a:normAutofit/>
          </a:bodyPr>
          <a:lstStyle/>
          <a:p>
            <a:pPr algn="l"/>
            <a:r>
              <a:rPr lang="sk-SK" sz="3600" dirty="0">
                <a:solidFill>
                  <a:srgbClr val="FFFFFF"/>
                </a:solidFill>
              </a:rPr>
              <a:t>Pôvodný</a:t>
            </a:r>
            <a:br>
              <a:rPr lang="sk-SK" sz="3600" dirty="0">
                <a:solidFill>
                  <a:srgbClr val="FFFFFF"/>
                </a:solidFill>
              </a:rPr>
            </a:br>
            <a:r>
              <a:rPr lang="sk-SK" sz="3600" dirty="0">
                <a:solidFill>
                  <a:srgbClr val="FFFFFF"/>
                </a:solidFill>
              </a:rPr>
              <a:t>Objekt</a:t>
            </a:r>
            <a:br>
              <a:rPr lang="sk-SK" sz="3600" dirty="0">
                <a:solidFill>
                  <a:srgbClr val="FFFFFF"/>
                </a:solidFill>
              </a:rPr>
            </a:br>
            <a:r>
              <a:rPr lang="sk-SK" sz="3600" dirty="0">
                <a:solidFill>
                  <a:srgbClr val="FFFFFF"/>
                </a:solidFill>
              </a:rPr>
              <a:t>„Sklenárstvo“</a:t>
            </a:r>
            <a:br>
              <a:rPr lang="sk-SK" sz="3600" dirty="0">
                <a:solidFill>
                  <a:srgbClr val="FFFFFF"/>
                </a:solidFill>
              </a:rPr>
            </a:br>
            <a:endParaRPr lang="sk-SK" sz="3600" dirty="0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25164" y="5149388"/>
            <a:ext cx="2919124" cy="1197216"/>
          </a:xfrm>
        </p:spPr>
        <p:txBody>
          <a:bodyPr>
            <a:normAutofit/>
          </a:bodyPr>
          <a:lstStyle/>
          <a:p>
            <a:pPr algn="l"/>
            <a:endParaRPr lang="sk-SK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 descr="Obrázok, na ktorom je exteriér, nebo, pozemné vozidlo, vozidlo&#10;&#10;Automaticky generovaný popis">
            <a:extLst>
              <a:ext uri="{FF2B5EF4-FFF2-40B4-BE49-F238E27FC236}">
                <a16:creationId xmlns:a16="http://schemas.microsoft.com/office/drawing/2014/main" id="{143D08C7-FF57-8370-3118-4514AE14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85818" y="4719015"/>
            <a:ext cx="9792471" cy="2057037"/>
          </a:xfrm>
        </p:spPr>
        <p:txBody>
          <a:bodyPr>
            <a:normAutofit/>
          </a:bodyPr>
          <a:lstStyle/>
          <a:p>
            <a:r>
              <a:rPr lang="sk-SK" b="1" u="sng" dirty="0">
                <a:solidFill>
                  <a:srgbClr val="FFFFFF"/>
                </a:solidFill>
              </a:rPr>
              <a:t>„Sklenárstvo ALA“</a:t>
            </a:r>
            <a:endParaRPr lang="sk-SK" dirty="0">
              <a:solidFill>
                <a:srgbClr val="FFFFFF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sk-SK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exteriér, nebo, budova, okno&#10;&#10;Automaticky generovaný popis">
            <a:extLst>
              <a:ext uri="{FF2B5EF4-FFF2-40B4-BE49-F238E27FC236}">
                <a16:creationId xmlns:a16="http://schemas.microsoft.com/office/drawing/2014/main" id="{A2B60535-1A13-518E-5A81-C73221E72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4115445" cy="1388039"/>
          </a:xfrm>
        </p:spPr>
        <p:txBody>
          <a:bodyPr>
            <a:normAutofit fontScale="90000"/>
          </a:bodyPr>
          <a:lstStyle/>
          <a:p>
            <a:br>
              <a:rPr lang="sk-SK" sz="4000" b="1" u="sng" dirty="0"/>
            </a:br>
            <a:br>
              <a:rPr lang="sk-SK" sz="4000" b="1" u="sng" dirty="0"/>
            </a:br>
            <a:r>
              <a:rPr lang="sk-SK" sz="4000" b="1" u="sng" dirty="0"/>
              <a:t>Polyfunkčný objekt</a:t>
            </a:r>
            <a:br>
              <a:rPr lang="sk-SK" sz="4000" b="1" u="sng" dirty="0"/>
            </a:br>
            <a:br>
              <a:rPr lang="sk-SK" sz="4000" b="1" dirty="0"/>
            </a:br>
            <a:endParaRPr lang="sk-SK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619E84-9EF8-E1B4-3245-1CAC31E48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sk-SK" sz="2000" dirty="0"/>
              <a:t>Nosné a obvodové steny sú z monolitických železobetónových a pórobetónových tvárnic</a:t>
            </a:r>
          </a:p>
          <a:p>
            <a:r>
              <a:rPr lang="sk-SK" sz="2000" dirty="0"/>
              <a:t>Strecha – drevený krov s krytinou z pozinkovaného plechu</a:t>
            </a:r>
          </a:p>
          <a:p>
            <a:r>
              <a:rPr lang="sk-SK" sz="2000" dirty="0"/>
              <a:t>Výplne otvorov – hliníkové presklené steny, okná a dvere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16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nebo, oblak, okno, exteriér&#10;&#10;Automaticky generovaný popis">
            <a:extLst>
              <a:ext uri="{FF2B5EF4-FFF2-40B4-BE49-F238E27FC236}">
                <a16:creationId xmlns:a16="http://schemas.microsoft.com/office/drawing/2014/main" id="{1DFC9245-767F-A124-296E-634D37E4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59267" y="-203201"/>
            <a:ext cx="1219198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07126" y="939799"/>
            <a:ext cx="10440941" cy="6468534"/>
          </a:xfrm>
        </p:spPr>
        <p:txBody>
          <a:bodyPr>
            <a:normAutofit/>
          </a:bodyPr>
          <a:lstStyle/>
          <a:p>
            <a:pPr algn="l"/>
            <a:r>
              <a:rPr lang="sk-SK" sz="2800" dirty="0">
                <a:solidFill>
                  <a:srgbClr val="FFFFFF"/>
                </a:solidFill>
              </a:rPr>
              <a:t>		Vstup do objektu je zapustený, situovaný zo severnej strany</a:t>
            </a:r>
            <a:br>
              <a:rPr lang="sk-SK" sz="2800" dirty="0">
                <a:solidFill>
                  <a:srgbClr val="FFFFFF"/>
                </a:solidFill>
              </a:rPr>
            </a:br>
            <a:r>
              <a:rPr lang="sk-SK" sz="2800" dirty="0">
                <a:solidFill>
                  <a:srgbClr val="FFFFFF"/>
                </a:solidFill>
              </a:rPr>
              <a:t>		Parkovacie plochy sú pred budovou v počte 9 státí </a:t>
            </a:r>
            <a:br>
              <a:rPr lang="sk-SK" sz="5600" dirty="0">
                <a:solidFill>
                  <a:srgbClr val="FFFFFF"/>
                </a:solidFill>
              </a:rPr>
            </a:br>
            <a:endParaRPr lang="sk-SK" sz="5600" dirty="0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k-SK" sz="2000" dirty="0">
              <a:solidFill>
                <a:srgbClr val="FFFFFF"/>
              </a:solidFill>
            </a:endParaRPr>
          </a:p>
          <a:p>
            <a:endParaRPr lang="sk-SK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5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70784" y="5611146"/>
            <a:ext cx="6813561" cy="877562"/>
          </a:xfrm>
        </p:spPr>
        <p:txBody>
          <a:bodyPr anchor="t">
            <a:normAutofit/>
          </a:bodyPr>
          <a:lstStyle/>
          <a:p>
            <a:r>
              <a:rPr lang="sk-SK" sz="3400" b="1" u="sng" dirty="0"/>
              <a:t>Pôvodný / nový objekt</a:t>
            </a:r>
            <a:r>
              <a:rPr lang="sk-SK" sz="3400" dirty="0"/>
              <a:t> SBD Zvolen</a:t>
            </a:r>
          </a:p>
        </p:txBody>
      </p:sp>
      <p:pic>
        <p:nvPicPr>
          <p:cNvPr id="5" name="Obrázok 4" descr="Obrázok, na ktorom je exteriér, nebo, dom, panoráma&#10;&#10;Automaticky generovaný popis">
            <a:extLst>
              <a:ext uri="{FF2B5EF4-FFF2-40B4-BE49-F238E27FC236}">
                <a16:creationId xmlns:a16="http://schemas.microsoft.com/office/drawing/2014/main" id="{77725089-66F1-B162-DDF2-B5AB7EB30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" b="9712"/>
          <a:stretch/>
        </p:blipFill>
        <p:spPr>
          <a:xfrm>
            <a:off x="20" y="432"/>
            <a:ext cx="12191980" cy="5610288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0" y="4583953"/>
            <a:ext cx="5638800" cy="146597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eriod" startAt="5"/>
            </a:pPr>
            <a:endParaRPr lang="sk-SK" sz="2000" dirty="0"/>
          </a:p>
          <a:p>
            <a:pPr marL="457200" indent="-457200">
              <a:buAutoNum type="arabicPeriod" startAt="5"/>
            </a:pPr>
            <a:endParaRPr lang="sk-SK" sz="2000" dirty="0"/>
          </a:p>
          <a:p>
            <a:pPr marL="457200" indent="-457200">
              <a:buAutoNum type="arabicPeriod"/>
            </a:pPr>
            <a:endParaRPr lang="pl-PL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548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13190</TotalTime>
  <Words>120</Words>
  <Application>Microsoft Office PowerPoint</Application>
  <PresentationFormat>Širokouhlá</PresentationFormat>
  <Paragraphs>16</Paragraphs>
  <Slides>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Motív Office</vt:lpstr>
      <vt:lpstr>SLÁVNOSTNÉ OTVORENIE</vt:lpstr>
      <vt:lpstr>Pôvodný Objekt „Sklenárstvo“ </vt:lpstr>
      <vt:lpstr>„Sklenárstvo ALA“</vt:lpstr>
      <vt:lpstr>  Polyfunkčný objekt  </vt:lpstr>
      <vt:lpstr>  Vstup do objektu je zapustený, situovaný zo severnej strany   Parkovacie plochy sú pred budovou v počte 9 státí  </vt:lpstr>
      <vt:lpstr>Pôvodný / nový objekt SBD Zvolen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Sbd</dc:title>
  <dc:creator>Mária Hornoveská</dc:creator>
  <cp:lastModifiedBy>Ján Hornoveský</cp:lastModifiedBy>
  <cp:revision>89</cp:revision>
  <dcterms:created xsi:type="dcterms:W3CDTF">2019-05-05T17:33:12Z</dcterms:created>
  <dcterms:modified xsi:type="dcterms:W3CDTF">2024-06-24T15:36:47Z</dcterms:modified>
</cp:coreProperties>
</file>